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92992-D7A5-4B62-B243-80C9A3B01A82}" type="datetimeFigureOut">
              <a:rPr lang="en-GB" smtClean="0"/>
              <a:t>29/10/2016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76A0B-1943-449C-B470-B8184AD9AA8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92992-D7A5-4B62-B243-80C9A3B01A82}" type="datetimeFigureOut">
              <a:rPr lang="en-GB" smtClean="0"/>
              <a:t>29/10/2016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76A0B-1943-449C-B470-B8184AD9AA8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92992-D7A5-4B62-B243-80C9A3B01A82}" type="datetimeFigureOut">
              <a:rPr lang="en-GB" smtClean="0"/>
              <a:t>29/10/2016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76A0B-1943-449C-B470-B8184AD9AA8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92992-D7A5-4B62-B243-80C9A3B01A82}" type="datetimeFigureOut">
              <a:rPr lang="en-GB" smtClean="0"/>
              <a:t>29/10/2016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76A0B-1943-449C-B470-B8184AD9AA8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92992-D7A5-4B62-B243-80C9A3B01A82}" type="datetimeFigureOut">
              <a:rPr lang="en-GB" smtClean="0"/>
              <a:t>29/10/2016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76A0B-1943-449C-B470-B8184AD9AA8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92992-D7A5-4B62-B243-80C9A3B01A82}" type="datetimeFigureOut">
              <a:rPr lang="en-GB" smtClean="0"/>
              <a:t>29/10/2016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76A0B-1943-449C-B470-B8184AD9AA8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92992-D7A5-4B62-B243-80C9A3B01A82}" type="datetimeFigureOut">
              <a:rPr lang="en-GB" smtClean="0"/>
              <a:t>29/10/2016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76A0B-1943-449C-B470-B8184AD9AA8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92992-D7A5-4B62-B243-80C9A3B01A82}" type="datetimeFigureOut">
              <a:rPr lang="en-GB" smtClean="0"/>
              <a:t>29/10/2016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76A0B-1943-449C-B470-B8184AD9AA8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92992-D7A5-4B62-B243-80C9A3B01A82}" type="datetimeFigureOut">
              <a:rPr lang="en-GB" smtClean="0"/>
              <a:t>29/10/2016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76A0B-1943-449C-B470-B8184AD9AA8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92992-D7A5-4B62-B243-80C9A3B01A82}" type="datetimeFigureOut">
              <a:rPr lang="en-GB" smtClean="0"/>
              <a:t>29/10/2016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76A0B-1943-449C-B470-B8184AD9AA8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92992-D7A5-4B62-B243-80C9A3B01A82}" type="datetimeFigureOut">
              <a:rPr lang="en-GB" smtClean="0"/>
              <a:t>29/10/2016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76A0B-1943-449C-B470-B8184AD9AA8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92992-D7A5-4B62-B243-80C9A3B01A82}" type="datetimeFigureOut">
              <a:rPr lang="en-GB" smtClean="0"/>
              <a:t>29/10/2016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76A0B-1943-449C-B470-B8184AD9AA89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Forecast Process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/>
          </a:bodyPr>
          <a:lstStyle/>
          <a:p>
            <a:r>
              <a:rPr lang="en-GB" sz="2400" dirty="0" smtClean="0"/>
              <a:t>Look at observations, land, sea, </a:t>
            </a:r>
            <a:r>
              <a:rPr lang="en-GB" sz="2400" dirty="0" err="1" smtClean="0"/>
              <a:t>radiosonde</a:t>
            </a:r>
            <a:r>
              <a:rPr lang="en-GB" sz="2400" dirty="0" smtClean="0"/>
              <a:t>, radar (if available), satellite imagery</a:t>
            </a:r>
          </a:p>
          <a:p>
            <a:r>
              <a:rPr lang="en-GB" sz="2400" dirty="0" smtClean="0"/>
              <a:t>Use these current observations to verify against model(s) to see if the model(s) is providing good guidance currently</a:t>
            </a:r>
          </a:p>
          <a:p>
            <a:r>
              <a:rPr lang="en-GB" sz="2400" dirty="0" smtClean="0"/>
              <a:t>For 1-2 day forecasts deterministic models are usually OK, but look at high resolution models too and as many GM’s as necessary. Possibly look at ensemble data in severe </a:t>
            </a:r>
            <a:r>
              <a:rPr lang="en-GB" sz="2400" dirty="0" smtClean="0"/>
              <a:t>weather</a:t>
            </a:r>
          </a:p>
          <a:p>
            <a:r>
              <a:rPr lang="en-GB" sz="2400" dirty="0" smtClean="0"/>
              <a:t>Look at </a:t>
            </a:r>
            <a:r>
              <a:rPr lang="en-GB" sz="2400" dirty="0" err="1" smtClean="0"/>
              <a:t>Nowcasting</a:t>
            </a:r>
            <a:r>
              <a:rPr lang="en-GB" sz="2400" dirty="0" smtClean="0"/>
              <a:t> and severe convection products</a:t>
            </a:r>
            <a:endParaRPr lang="en-GB" sz="2400" dirty="0" smtClean="0"/>
          </a:p>
          <a:p>
            <a:r>
              <a:rPr lang="en-GB" sz="2400" dirty="0" smtClean="0"/>
              <a:t>For days 3-5+ make sure you consider ensemble products. Check the spread of the ensemble members on an </a:t>
            </a:r>
            <a:r>
              <a:rPr lang="en-GB" sz="2400" dirty="0" err="1" smtClean="0"/>
              <a:t>EPSgram</a:t>
            </a:r>
            <a:r>
              <a:rPr lang="en-GB" sz="2400" dirty="0" smtClean="0"/>
              <a:t>, and look at the trends of the forecast over the last few runs</a:t>
            </a:r>
          </a:p>
          <a:p>
            <a:r>
              <a:rPr lang="en-GB" sz="2400" dirty="0" smtClean="0"/>
              <a:t>For severe weather use the </a:t>
            </a:r>
            <a:r>
              <a:rPr lang="en-GB" sz="2400" dirty="0" err="1" smtClean="0"/>
              <a:t>EFI</a:t>
            </a:r>
            <a:r>
              <a:rPr lang="en-GB" sz="2400" dirty="0" smtClean="0"/>
              <a:t> products (including shift of tails) to ascertain how  extreme the (potential) event is</a:t>
            </a:r>
          </a:p>
          <a:p>
            <a:endParaRPr lang="en-GB" sz="2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136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Forecast Process</vt:lpstr>
    </vt:vector>
  </TitlesOfParts>
  <Company>Met Office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Forecast Process</dc:title>
  <dc:creator>Chris Tubbs</dc:creator>
  <cp:lastModifiedBy>Ezekiel Sebego</cp:lastModifiedBy>
  <cp:revision>2</cp:revision>
  <dcterms:created xsi:type="dcterms:W3CDTF">2016-10-28T20:23:15Z</dcterms:created>
  <dcterms:modified xsi:type="dcterms:W3CDTF">2016-10-29T07:01:52Z</dcterms:modified>
</cp:coreProperties>
</file>